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5" r:id="rId42"/>
    <p:sldId id="326" r:id="rId43"/>
    <p:sldId id="324" r:id="rId44"/>
    <p:sldId id="287" r:id="rId45"/>
    <p:sldId id="288"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1/6/22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1/6/22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1/6/22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1/6/22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1/6/22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1/6/22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371094" y="2637536"/>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La liste des commandes à connaitre pour manipuler des containers et images Docker est disponible sur </a:t>
            </a:r>
            <a:r>
              <a:rPr lang="fr-FR" sz="1400" dirty="0">
                <a:hlinkClick r:id="rId2"/>
              </a:rPr>
              <a:t>ce lien</a:t>
            </a:r>
            <a:br>
              <a:rPr lang="fr-FR" sz="1400" dirty="0">
                <a:hlinkClick r:id="rId2"/>
              </a:rPr>
            </a:br>
            <a:r>
              <a:rPr lang="fr-FR" sz="1400" dirty="0"/>
              <a:t>Vous pouvez de cette façon tester chaque commande</a:t>
            </a:r>
          </a:p>
          <a:p>
            <a:pPr marL="0" indent="0">
              <a:buNone/>
            </a:pPr>
            <a:endParaRPr lang="fr-FR" sz="1400" dirty="0"/>
          </a:p>
          <a:p>
            <a:pPr marL="0" indent="0">
              <a:buNone/>
            </a:pPr>
            <a:r>
              <a:rPr lang="fr-FR" sz="1400" dirty="0"/>
              <a:t>Je reste disponible en cas de besoin</a:t>
            </a:r>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le lien du TP4 </a:t>
            </a:r>
          </a:p>
          <a:p>
            <a:pPr marL="0" indent="0">
              <a:buNone/>
            </a:pPr>
            <a:r>
              <a:rPr lang="fr-FR" sz="1200" dirty="0"/>
              <a:t>Durant ce TP,  vous allez </a:t>
            </a:r>
            <a:r>
              <a:rPr lang="fr-FR" sz="1200"/>
              <a:t>installer Kubernetes </a:t>
            </a:r>
            <a:r>
              <a:rPr lang="fr-FR" sz="1200" dirty="0"/>
              <a:t>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7380514" y="2245109"/>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115568" y="2239658"/>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 </a:t>
            </a:r>
            <a:r>
              <a:rPr lang="fr-FR" sz="1200" dirty="0" err="1"/>
              <a:t>kubernetes</a:t>
            </a:r>
            <a:r>
              <a:rPr lang="fr-FR" sz="1200" dirty="0"/>
              <a:t> contient les informations suivantes: </a:t>
            </a:r>
          </a:p>
          <a:p>
            <a:pPr marL="0" indent="0">
              <a:buNone/>
            </a:pPr>
            <a:endParaRPr lang="fr-FR" sz="1200" dirty="0"/>
          </a:p>
          <a:p>
            <a:r>
              <a:rPr lang="fr-FR" sz="1200" b="1" i="1" dirty="0" err="1"/>
              <a:t>apiVersion</a:t>
            </a:r>
            <a:endParaRPr lang="fr-FR" sz="1200" b="1" i="1" dirty="0"/>
          </a:p>
          <a:p>
            <a:r>
              <a:rPr lang="fr-FR" sz="1200" b="1" i="1" dirty="0" err="1"/>
              <a:t>kind</a:t>
            </a:r>
            <a:endParaRPr lang="fr-FR" sz="1200" b="1" i="1" dirty="0"/>
          </a:p>
          <a:p>
            <a:r>
              <a:rPr lang="fr-FR" sz="1200" b="1" i="1" dirty="0" err="1"/>
              <a:t>Metadata</a:t>
            </a:r>
            <a:endParaRPr lang="fr-FR" sz="1200" b="1" i="1" dirty="0"/>
          </a:p>
          <a:p>
            <a:r>
              <a:rPr lang="fr-FR" sz="1200" b="1" i="1" dirty="0" err="1"/>
              <a:t>spec</a:t>
            </a:r>
            <a:endParaRPr lang="fr-FR" sz="1200" b="1" i="1"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p:txBody>
          <a:bodyPr>
            <a:normAutofit/>
          </a:bodyPr>
          <a:lstStyle/>
          <a:p>
            <a:r>
              <a:rPr lang="fr-FR" sz="2400" dirty="0" err="1"/>
              <a:t>Pod</a:t>
            </a:r>
            <a:endParaRPr lang="fr-FR" sz="2400" dirty="0"/>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218315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err="1"/>
              <a:t>Deployment</a:t>
            </a:r>
            <a:endParaRPr lang="fr-FR" sz="2400" dirty="0"/>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916745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C5DFB-E6C9-7041-B005-4893263E9152}"/>
              </a:ext>
            </a:extLst>
          </p:cNvPr>
          <p:cNvSpPr>
            <a:spLocks noGrp="1"/>
          </p:cNvSpPr>
          <p:nvPr>
            <p:ph type="title"/>
          </p:nvPr>
        </p:nvSpPr>
        <p:spPr/>
        <p:txBody>
          <a:bodyPr>
            <a:normAutofit/>
          </a:bodyPr>
          <a:lstStyle/>
          <a:p>
            <a:r>
              <a:rPr lang="fr-FR" sz="2400" dirty="0"/>
              <a:t>Service</a:t>
            </a:r>
          </a:p>
        </p:txBody>
      </p:sp>
      <p:sp>
        <p:nvSpPr>
          <p:cNvPr id="3" name="Espace réservé du contenu 2">
            <a:extLst>
              <a:ext uri="{FF2B5EF4-FFF2-40B4-BE49-F238E27FC236}">
                <a16:creationId xmlns:a16="http://schemas.microsoft.com/office/drawing/2014/main" id="{C5190B7E-D1F9-9B49-9CD1-FA7C35CC911C}"/>
              </a:ext>
            </a:extLst>
          </p:cNvPr>
          <p:cNvSpPr>
            <a:spLocks noGrp="1"/>
          </p:cNvSpPr>
          <p:nvPr>
            <p:ph idx="1"/>
          </p:nvPr>
        </p:nvSpPr>
        <p:spPr/>
        <p:txBody>
          <a:bodyPr/>
          <a:lstStyle/>
          <a:p>
            <a:r>
              <a:rPr lang="fr-FR" dirty="0"/>
              <a:t>On utilise pas </a:t>
            </a:r>
            <a:r>
              <a:rPr lang="fr-FR" dirty="0" err="1"/>
              <a:t>nodePort</a:t>
            </a:r>
            <a:r>
              <a:rPr lang="fr-FR" dirty="0"/>
              <a:t> en production</a:t>
            </a:r>
          </a:p>
        </p:txBody>
      </p:sp>
    </p:spTree>
    <p:extLst>
      <p:ext uri="{BB962C8B-B14F-4D97-AF65-F5344CB8AC3E}">
        <p14:creationId xmlns:p14="http://schemas.microsoft.com/office/powerpoint/2010/main" val="677928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5F0AD-8C11-1B4E-AACE-96333D865C09}"/>
              </a:ext>
            </a:extLst>
          </p:cNvPr>
          <p:cNvSpPr>
            <a:spLocks noGrp="1"/>
          </p:cNvSpPr>
          <p:nvPr>
            <p:ph type="title"/>
          </p:nvPr>
        </p:nvSpPr>
        <p:spPr/>
        <p:txBody>
          <a:bodyPr>
            <a:normAutofit/>
          </a:bodyPr>
          <a:lstStyle/>
          <a:p>
            <a:r>
              <a:rPr lang="fr-FR" sz="2400" dirty="0"/>
              <a:t>Projet Kubernetes</a:t>
            </a:r>
          </a:p>
        </p:txBody>
      </p:sp>
    </p:spTree>
    <p:extLst>
      <p:ext uri="{BB962C8B-B14F-4D97-AF65-F5344CB8AC3E}">
        <p14:creationId xmlns:p14="http://schemas.microsoft.com/office/powerpoint/2010/main" val="300529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47D0BF-0F96-8F4E-B584-DBFDEA2AA3A4}"/>
              </a:ext>
            </a:extLst>
          </p:cNvPr>
          <p:cNvSpPr>
            <a:spLocks noGrp="1"/>
          </p:cNvSpPr>
          <p:nvPr>
            <p:ph type="title"/>
          </p:nvPr>
        </p:nvSpPr>
        <p:spPr/>
        <p:txBody>
          <a:bodyPr/>
          <a:lstStyle/>
          <a:p>
            <a:r>
              <a:rPr lang="fr-FR" dirty="0"/>
              <a:t>Déploiement</a:t>
            </a:r>
          </a:p>
        </p:txBody>
      </p:sp>
    </p:spTree>
    <p:extLst>
      <p:ext uri="{BB962C8B-B14F-4D97-AF65-F5344CB8AC3E}">
        <p14:creationId xmlns:p14="http://schemas.microsoft.com/office/powerpoint/2010/main" val="368219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2134</TotalTime>
  <Words>1741</Words>
  <Application>Microsoft Macintosh PowerPoint</Application>
  <PresentationFormat>Grand écran</PresentationFormat>
  <Paragraphs>182</Paragraphs>
  <Slides>45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45</vt:i4>
      </vt:variant>
    </vt:vector>
  </HeadingPairs>
  <TitlesOfParts>
    <vt:vector size="49"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Impératif vs Déclaratif</vt:lpstr>
      <vt:lpstr>Deployment</vt:lpstr>
      <vt:lpstr>Service</vt:lpstr>
      <vt:lpstr>Projet Kubernetes</vt:lpstr>
      <vt:lpstr>Déploiement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51</cp:revision>
  <dcterms:created xsi:type="dcterms:W3CDTF">2021-12-05T15:43:01Z</dcterms:created>
  <dcterms:modified xsi:type="dcterms:W3CDTF">2022-01-06T18:07:57Z</dcterms:modified>
</cp:coreProperties>
</file>